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8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11/29/2016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11/29/2016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562472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n-US" sz="4900" dirty="0"/>
              <a:t>LA CLOCHETTE</a:t>
            </a:r>
            <a:br>
              <a:rPr lang="en-US" sz="4900" dirty="0"/>
            </a:b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8" y="1880352"/>
            <a:ext cx="10837404" cy="34506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3600" dirty="0" err="1" smtClean="0"/>
              <a:t>With</a:t>
            </a:r>
            <a:r>
              <a:rPr lang="fr-FR" sz="3600" dirty="0" smtClean="0"/>
              <a:t> a </a:t>
            </a:r>
            <a:r>
              <a:rPr lang="fr-FR" sz="3600" dirty="0" err="1" smtClean="0"/>
              <a:t>partner</a:t>
            </a:r>
            <a:r>
              <a:rPr lang="fr-FR" sz="3600" dirty="0" smtClean="0"/>
              <a:t>, </a:t>
            </a:r>
            <a:r>
              <a:rPr lang="fr-FR" sz="3600" dirty="0" err="1" smtClean="0"/>
              <a:t>read</a:t>
            </a:r>
            <a:r>
              <a:rPr lang="fr-FR" sz="3600" dirty="0" smtClean="0"/>
              <a:t> and </a:t>
            </a:r>
            <a:r>
              <a:rPr lang="fr-FR" sz="3600" dirty="0" err="1" smtClean="0"/>
              <a:t>discuss</a:t>
            </a:r>
            <a:r>
              <a:rPr lang="fr-FR" sz="3600" dirty="0" smtClean="0"/>
              <a:t> the </a:t>
            </a:r>
            <a:r>
              <a:rPr lang="fr-FR" sz="3600" dirty="0" err="1" smtClean="0"/>
              <a:t>meaning</a:t>
            </a:r>
            <a:r>
              <a:rPr lang="fr-FR" sz="3600" dirty="0" smtClean="0"/>
              <a:t> of </a:t>
            </a:r>
            <a:r>
              <a:rPr lang="fr-FR" sz="3600" dirty="0" err="1" smtClean="0"/>
              <a:t>each</a:t>
            </a:r>
            <a:r>
              <a:rPr lang="fr-FR" sz="3600" dirty="0" smtClean="0"/>
              <a:t> story.</a:t>
            </a:r>
          </a:p>
          <a:p>
            <a:pPr marL="0" indent="0">
              <a:buNone/>
            </a:pPr>
            <a:endParaRPr lang="fr-FR" sz="3600" dirty="0">
              <a:solidFill>
                <a:prstClr val="black"/>
              </a:solidFill>
            </a:endParaRPr>
          </a:p>
          <a:p>
            <a:pPr marL="0" indent="0">
              <a:buNone/>
            </a:pPr>
            <a:r>
              <a:rPr lang="fr-FR" sz="3600" dirty="0" err="1" smtClean="0">
                <a:solidFill>
                  <a:prstClr val="black"/>
                </a:solidFill>
              </a:rPr>
              <a:t>Then</a:t>
            </a:r>
            <a:r>
              <a:rPr lang="fr-FR" sz="3600" dirty="0" smtClean="0">
                <a:solidFill>
                  <a:prstClr val="black"/>
                </a:solidFill>
              </a:rPr>
              <a:t> </a:t>
            </a:r>
            <a:r>
              <a:rPr lang="fr-FR" sz="3600" dirty="0" err="1" smtClean="0">
                <a:solidFill>
                  <a:prstClr val="black"/>
                </a:solidFill>
              </a:rPr>
              <a:t>choose</a:t>
            </a:r>
            <a:r>
              <a:rPr lang="fr-FR" sz="3600" dirty="0" smtClean="0">
                <a:solidFill>
                  <a:prstClr val="black"/>
                </a:solidFill>
              </a:rPr>
              <a:t> a winner for </a:t>
            </a:r>
            <a:r>
              <a:rPr lang="fr-FR" sz="3600" dirty="0" err="1" smtClean="0">
                <a:solidFill>
                  <a:prstClr val="black"/>
                </a:solidFill>
              </a:rPr>
              <a:t>each</a:t>
            </a:r>
            <a:r>
              <a:rPr lang="fr-FR" sz="3600" dirty="0" smtClean="0">
                <a:solidFill>
                  <a:prstClr val="black"/>
                </a:solidFill>
              </a:rPr>
              <a:t> </a:t>
            </a:r>
            <a:r>
              <a:rPr lang="fr-FR" sz="3600" dirty="0" err="1" smtClean="0">
                <a:solidFill>
                  <a:prstClr val="black"/>
                </a:solidFill>
              </a:rPr>
              <a:t>category</a:t>
            </a:r>
            <a:r>
              <a:rPr lang="fr-FR" sz="3600" dirty="0" smtClean="0">
                <a:solidFill>
                  <a:prstClr val="black"/>
                </a:solidFill>
              </a:rPr>
              <a:t> at the top.</a:t>
            </a:r>
            <a:r>
              <a:rPr lang="fr-FR" sz="3600" dirty="0">
                <a:solidFill>
                  <a:prstClr val="black"/>
                </a:solidFill>
              </a:rPr>
              <a:t>		</a:t>
            </a:r>
          </a:p>
          <a:p>
            <a:pPr marL="0" lvl="0" indent="0">
              <a:buClr>
                <a:srgbClr val="B71E42"/>
              </a:buClr>
              <a:buNone/>
            </a:pPr>
            <a:endParaRPr lang="fr-FR" sz="4400" dirty="0" smtClean="0"/>
          </a:p>
          <a:p>
            <a:pPr marL="0" indent="0">
              <a:buNone/>
            </a:pPr>
            <a:endParaRPr lang="fr-FR" sz="4400" dirty="0"/>
          </a:p>
        </p:txBody>
      </p:sp>
    </p:spTree>
    <p:extLst>
      <p:ext uri="{BB962C8B-B14F-4D97-AF65-F5344CB8AC3E}">
        <p14:creationId xmlns:p14="http://schemas.microsoft.com/office/powerpoint/2010/main" val="204952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1922</TotalTime>
  <Words>26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Gill Sans MT</vt:lpstr>
      <vt:lpstr>Gallery</vt:lpstr>
      <vt:lpstr>LA CLOCHETTE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répondez en français (phrases completes)</dc:title>
  <dc:creator>Danielle Berndt</dc:creator>
  <cp:lastModifiedBy>Danielle Berndt</cp:lastModifiedBy>
  <cp:revision>15</cp:revision>
  <dcterms:created xsi:type="dcterms:W3CDTF">2016-11-15T11:54:19Z</dcterms:created>
  <dcterms:modified xsi:type="dcterms:W3CDTF">2016-11-30T16:45:26Z</dcterms:modified>
</cp:coreProperties>
</file>